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436096" y="5805264"/>
            <a:ext cx="3635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FFFF00"/>
                </a:solidFill>
              </a:rPr>
              <a:t>Түркістан облысы, Қазығұрт ауданы, Алтынтөбе ауыл округі, Қаржан ауылы, Ж.Жұматаев №16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3419872" y="2564904"/>
            <a:ext cx="144016" cy="36004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2195572"/>
            <a:ext cx="458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>
                <a:solidFill>
                  <a:srgbClr val="FFFF00"/>
                </a:solidFill>
              </a:rPr>
              <a:t>«Алтын сақа» бөбекжай балабақшасы МКҚК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16947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</dc:creator>
  <cp:lastModifiedBy>Пользователь</cp:lastModifiedBy>
  <cp:revision>4</cp:revision>
  <dcterms:created xsi:type="dcterms:W3CDTF">2022-04-12T12:23:53Z</dcterms:created>
  <dcterms:modified xsi:type="dcterms:W3CDTF">2022-12-06T09:24:25Z</dcterms:modified>
</cp:coreProperties>
</file>